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heme/theme1.xml" ContentType="application/vnd.openxmlformats-officedocument.theme+xml"/>
  <Override PartName="/ppt/theme/theme3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02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12192000" cy="6858000"/>
  <p:notesSz cx="9918700" cy="68199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2" d="100"/>
          <a:sy n="82" d="100"/>
        </p:scale>
        <p:origin x="643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11" Type="http://schemas.openxmlformats.org/officeDocument/2006/relationships/customXml" Target="../customXml/item3.xml"/><Relationship Id="rId5" Type="http://schemas.openxmlformats.org/officeDocument/2006/relationships/presProps" Target="presProps.xml"/><Relationship Id="rId10" Type="http://schemas.openxmlformats.org/officeDocument/2006/relationships/customXml" Target="../customXml/item2.xml"/><Relationship Id="rId4" Type="http://schemas.openxmlformats.org/officeDocument/2006/relationships/handoutMaster" Target="handoutMasters/handoutMaster1.xml"/><Relationship Id="rId9" Type="http://schemas.openxmlformats.org/officeDocument/2006/relationships/customXml" Target="../customXml/item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298103" cy="34218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5618302" y="0"/>
            <a:ext cx="4298103" cy="34218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6477723"/>
            <a:ext cx="4298103" cy="34217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5618302" y="6477723"/>
            <a:ext cx="4298103" cy="34217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43B7B7D-644C-4320-B538-93D141C8622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55184276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298103" cy="34218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5618302" y="0"/>
            <a:ext cx="4298103" cy="34218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2913063" y="852488"/>
            <a:ext cx="4092575" cy="23018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991871" y="3282076"/>
            <a:ext cx="7934960" cy="2685336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6477723"/>
            <a:ext cx="4298103" cy="34217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5618302" y="6477723"/>
            <a:ext cx="4298103" cy="34217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D346D4B-A6D6-469D-AAAC-DD9582EA9A7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9516046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1803405"/>
            <a:ext cx="94488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632201"/>
            <a:ext cx="94488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909561" y="4314328"/>
            <a:ext cx="2910840" cy="374642"/>
          </a:xfrm>
        </p:spPr>
        <p:txBody>
          <a:bodyPr/>
          <a:lstStyle/>
          <a:p>
            <a:fld id="{6218F128-8B1E-4B8B-AEF6-8C7E6D9B412F}" type="datetime1">
              <a:rPr lang="fr-FR" smtClean="0"/>
              <a:t>10/09/2023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371600" y="4323845"/>
            <a:ext cx="6400800" cy="365125"/>
          </a:xfrm>
        </p:spPr>
        <p:txBody>
          <a:bodyPr/>
          <a:lstStyle/>
          <a:p>
            <a:r>
              <a:rPr lang="fr-FR"/>
              <a:t>Présentation de l'activité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7200" y="1430866"/>
            <a:ext cx="2743200" cy="365125"/>
          </a:xfrm>
        </p:spPr>
        <p:txBody>
          <a:bodyPr/>
          <a:lstStyle/>
          <a:p>
            <a:fld id="{ECBB36C4-6A15-4B7D-8E77-179C99F85E9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58943259"/>
      </p:ext>
    </p:extLst>
  </p:cSld>
  <p:clrMapOvr>
    <a:masterClrMapping/>
  </p:clrMapOvr>
  <p:transition spd="slow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D88A3A-DAD4-4520-BE9E-85EFBBD4D361}" type="datetime1">
              <a:rPr lang="fr-FR" smtClean="0"/>
              <a:t>10/09/2023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Présentation de l'activité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B36C4-6A15-4B7D-8E77-179C99F85E9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54449415"/>
      </p:ext>
    </p:extLst>
  </p:cSld>
  <p:clrMapOvr>
    <a:masterClrMapping/>
  </p:clrMapOvr>
  <p:transition spd="slow"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3"/>
            <a:ext cx="10820399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467" y="3641725"/>
            <a:ext cx="10490200" cy="955675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8B506CE3-1C7E-416D-9259-50EC7130C0C0}" type="datetime1">
              <a:rPr lang="fr-FR" smtClean="0"/>
              <a:t>10/09/2023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1"/>
            <a:ext cx="6991492" cy="364065"/>
          </a:xfrm>
        </p:spPr>
        <p:txBody>
          <a:bodyPr/>
          <a:lstStyle/>
          <a:p>
            <a:r>
              <a:rPr lang="fr-FR"/>
              <a:t>Présentation de l'activité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ECBB36C4-6A15-4B7D-8E77-179C99F85E9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92698341"/>
      </p:ext>
    </p:extLst>
  </p:cSld>
  <p:clrMapOvr>
    <a:masterClrMapping/>
  </p:clrMapOvr>
  <p:transition spd="slow"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194559"/>
            <a:ext cx="5334000" cy="4024125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194559"/>
            <a:ext cx="5334000" cy="4024125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25D6B0-6D2C-41EE-8747-D4EFC2CAC9FD}" type="datetime1">
              <a:rPr lang="fr-FR" smtClean="0"/>
              <a:t>10/09/2023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Présentation de l'activité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B36C4-6A15-4B7D-8E77-179C99F85E9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08559141"/>
      </p:ext>
    </p:extLst>
  </p:cSld>
  <p:clrMapOvr>
    <a:masterClrMapping/>
  </p:clrMapOvr>
  <p:transition spd="slow"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600" cy="1295400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9" y="2183802"/>
            <a:ext cx="507999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3132666"/>
            <a:ext cx="5311775" cy="3086019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0" y="2183802"/>
            <a:ext cx="5105400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132666"/>
            <a:ext cx="5334000" cy="3086019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9CFF77-D979-4F1A-94DD-5673A6D15D27}" type="datetime1">
              <a:rPr lang="fr-FR" smtClean="0"/>
              <a:t>10/09/2023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Présentation de l'activité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B36C4-6A15-4B7D-8E77-179C99F85E9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9789166"/>
      </p:ext>
    </p:extLst>
  </p:cSld>
  <p:clrMapOvr>
    <a:masterClrMapping/>
  </p:clrMapOvr>
  <p:transition spd="slow"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016296-EB0D-4C11-9346-53BA3B9B6C2A}" type="datetime1">
              <a:rPr lang="fr-FR" smtClean="0"/>
              <a:t>10/09/2023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Présentation de l'activité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B36C4-6A15-4B7D-8E77-179C99F85E9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03671426"/>
      </p:ext>
    </p:extLst>
  </p:cSld>
  <p:clrMapOvr>
    <a:masterClrMapping/>
  </p:clrMapOvr>
  <p:transition spd="slow"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7EBDBA-458A-4199-BED6-83F2499D9781}" type="datetime1">
              <a:rPr lang="fr-FR" smtClean="0"/>
              <a:t>10/09/2023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Présentation de l'activité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B36C4-6A15-4B7D-8E77-179C99F85E9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81416407"/>
      </p:ext>
    </p:extLst>
  </p:cSld>
  <p:clrMapOvr>
    <a:masterClrMapping/>
  </p:clrMapOvr>
  <p:transition spd="slow"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2-HD-TOP.png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0" y="19882"/>
            <a:ext cx="12192000" cy="14414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16241" y="148422"/>
            <a:ext cx="10289959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1589872"/>
            <a:ext cx="10820400" cy="46288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95360" y="6356350"/>
            <a:ext cx="29108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0E6EE7D0-7CFE-41C0-ACAA-6103BB3AD74E}" type="datetime1">
              <a:rPr lang="fr-FR" smtClean="0"/>
              <a:pPr/>
              <a:t>10/09/2023</a:t>
            </a:fld>
            <a:endParaRPr lang="fr-F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355845"/>
            <a:ext cx="7772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r>
              <a:rPr lang="fr-FR"/>
              <a:t>Présentation de l'activité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133" y="148423"/>
            <a:ext cx="736108" cy="129302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/>
                </a:solidFill>
              </a:defRPr>
            </a:lvl1pPr>
          </a:lstStyle>
          <a:p>
            <a:fld id="{ECBB36C4-6A15-4B7D-8E77-179C99F85E97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5283490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3" r:id="rId1"/>
    <p:sldLayoutId id="2147483704" r:id="rId2"/>
    <p:sldLayoutId id="2147483705" r:id="rId3"/>
    <p:sldLayoutId id="2147483706" r:id="rId4"/>
    <p:sldLayoutId id="2147483707" r:id="rId5"/>
    <p:sldLayoutId id="2147483708" r:id="rId6"/>
    <p:sldLayoutId id="2147483709" r:id="rId7"/>
  </p:sldLayoutIdLst>
  <p:transition spd="slow">
    <p:fade/>
  </p:transition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b="1" kern="1200" cap="none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chemeClr val="accent2"/>
        </a:buClr>
        <a:buSzPct val="80000"/>
        <a:buFont typeface="Wingdings" panose="05000000000000000000" pitchFamily="2" charset="2"/>
        <a:buChar char="Ø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3"/>
        </a:buClr>
        <a:buSzPct val="110000"/>
        <a:buFont typeface="Wingdings" panose="05000000000000000000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913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D48A9D7-F6CB-C76F-C056-3A54B05E387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A63BB70B-FC24-596D-A1B9-2CE07EEE3A3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68042393"/>
      </p:ext>
    </p:extLst>
  </p:cSld>
  <p:clrMapOvr>
    <a:masterClrMapping/>
  </p:clrMapOvr>
  <p:transition spd="slow">
    <p:fade/>
  </p:transition>
</p:sld>
</file>

<file path=ppt/theme/theme1.xml><?xml version="1.0" encoding="utf-8"?>
<a:theme xmlns:a="http://schemas.openxmlformats.org/drawingml/2006/main" name="Traînée de condensation">
  <a:themeElements>
    <a:clrScheme name="Traînée de condensation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E5224E"/>
      </a:accent1>
      <a:accent2>
        <a:srgbClr val="9D074E"/>
      </a:accent2>
      <a:accent3>
        <a:srgbClr val="7F2294"/>
      </a:accent3>
      <a:accent4>
        <a:srgbClr val="8D65EA"/>
      </a:accent4>
      <a:accent5>
        <a:srgbClr val="588FE2"/>
      </a:accent5>
      <a:accent6>
        <a:srgbClr val="127CA4"/>
      </a:accent6>
      <a:hlink>
        <a:srgbClr val="FB4AB6"/>
      </a:hlink>
      <a:folHlink>
        <a:srgbClr val="F98FE9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Traînée de condensation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6DB8EB18-3657-4051-A897-2ED38832359E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8016AD94F33A94391C467C8EC88E1FB" ma:contentTypeVersion="14" ma:contentTypeDescription="Crée un document." ma:contentTypeScope="" ma:versionID="bd0b27f1e0b6c2c460a5d4c367636a53">
  <xsd:schema xmlns:xsd="http://www.w3.org/2001/XMLSchema" xmlns:xs="http://www.w3.org/2001/XMLSchema" xmlns:p="http://schemas.microsoft.com/office/2006/metadata/properties" xmlns:ns2="274f7e8d-d93b-4e3a-b811-65ae822ad2ea" xmlns:ns3="3d141b4d-0dca-434b-b91c-da5c53d578d9" targetNamespace="http://schemas.microsoft.com/office/2006/metadata/properties" ma:root="true" ma:fieldsID="69f15238dd078d437c48428fea841880" ns2:_="" ns3:_="">
    <xsd:import namespace="274f7e8d-d93b-4e3a-b811-65ae822ad2ea"/>
    <xsd:import namespace="3d141b4d-0dca-434b-b91c-da5c53d578d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74f7e8d-d93b-4e3a-b811-65ae822ad2e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LengthInSeconds" ma:index="16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8" nillable="true" ma:taxonomy="true" ma:internalName="lcf76f155ced4ddcb4097134ff3c332f" ma:taxonomyFieldName="MediaServiceImageTags" ma:displayName="Balises d’images" ma:readOnly="false" ma:fieldId="{5cf76f15-5ced-4ddc-b409-7134ff3c332f}" ma:taxonomyMulti="true" ma:sspId="bcf2a568-252d-4444-8756-a66c09fad9f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1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d141b4d-0dca-434b-b91c-da5c53d578d9" elementFormDefault="qualified">
    <xsd:import namespace="http://schemas.microsoft.com/office/2006/documentManagement/types"/>
    <xsd:import namespace="http://schemas.microsoft.com/office/infopath/2007/PartnerControls"/>
    <xsd:element name="TaxCatchAll" ma:index="19" nillable="true" ma:displayName="Taxonomy Catch All Column" ma:hidden="true" ma:list="{02e501b4-f437-4d2f-b97c-3fbaa7d9536d}" ma:internalName="TaxCatchAll" ma:showField="CatchAllData" ma:web="3d141b4d-0dca-434b-b91c-da5c53d578d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3d141b4d-0dca-434b-b91c-da5c53d578d9" xsi:nil="true"/>
    <lcf76f155ced4ddcb4097134ff3c332f xmlns="274f7e8d-d93b-4e3a-b811-65ae822ad2ea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EC2E0648-B8F9-45AB-948E-C46FAE924695}"/>
</file>

<file path=customXml/itemProps2.xml><?xml version="1.0" encoding="utf-8"?>
<ds:datastoreItem xmlns:ds="http://schemas.openxmlformats.org/officeDocument/2006/customXml" ds:itemID="{608F6C85-F88B-40CC-9834-AA0D37D7D386}"/>
</file>

<file path=customXml/itemProps3.xml><?xml version="1.0" encoding="utf-8"?>
<ds:datastoreItem xmlns:ds="http://schemas.openxmlformats.org/officeDocument/2006/customXml" ds:itemID="{F2194DAA-C38D-4EAF-B93F-23FE91A838B7}"/>
</file>

<file path=docProps/app.xml><?xml version="1.0" encoding="utf-8"?>
<Properties xmlns="http://schemas.openxmlformats.org/officeDocument/2006/extended-properties" xmlns:vt="http://schemas.openxmlformats.org/officeDocument/2006/docPropsVTypes">
  <Template>TM04033937[[fn=Traînée de condensation]]</Template>
  <TotalTime>196</TotalTime>
  <Words>0</Words>
  <Application>Microsoft Office PowerPoint</Application>
  <PresentationFormat>Grand écran</PresentationFormat>
  <Paragraphs>0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Arial</vt:lpstr>
      <vt:lpstr>Calibri</vt:lpstr>
      <vt:lpstr>Wingdings</vt:lpstr>
      <vt:lpstr>Traînée de condensation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Centre Automobile Parisien</dc:title>
  <dc:creator>John DOE6</dc:creator>
  <cp:lastModifiedBy>Isabelle Barraud - La Clef Numérique</cp:lastModifiedBy>
  <cp:revision>18</cp:revision>
  <cp:lastPrinted>2023-05-31T19:23:56Z</cp:lastPrinted>
  <dcterms:created xsi:type="dcterms:W3CDTF">2016-07-27T08:21:01Z</dcterms:created>
  <dcterms:modified xsi:type="dcterms:W3CDTF">2023-09-10T13:55:19Z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0x010100C8016AD94F33A94391C467C8EC88E1FB</vt:lpwstr>
  </property>
</Properties>
</file>